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2" r:id="rId4"/>
    <p:sldId id="269" r:id="rId5"/>
    <p:sldId id="260" r:id="rId6"/>
    <p:sldId id="266" r:id="rId7"/>
    <p:sldId id="263" r:id="rId8"/>
    <p:sldId id="267" r:id="rId9"/>
    <p:sldId id="264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35AE7-DF2B-60BA-788A-B842E1A20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328A5F-0241-3406-E629-4CF2D9DE9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E3339-6FA1-9821-4529-A9FEBCCA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97DC0-E2D3-B34E-5A07-CAF82986B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43B78-F486-6DBC-5720-5CC409BE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1954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CC26D-8E32-4F3F-C380-702C874E0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930C38-E141-BADA-5A4C-67229564C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0F5C3-CF7B-B424-755F-DFDD45156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0B772-D802-32EB-C407-F93EAA61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A25F5-20FD-5ABC-71E2-064C330FC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2349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78DAAD-33B7-38D2-8D07-D02B9D852F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DDDB50-5CE6-99C0-E37A-B5CF3EAD1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A0AB7-8531-6238-F0A9-58393384E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DA8B7-4FFC-EE5F-BE9D-C232F39E9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3CEAD-FCCD-7CBD-AE45-1BBF692B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574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C4659-6C8C-11AA-E924-97B61E1E7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F6567-AB73-8E2A-1D40-7D25A897B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45015-8EC0-C78F-8840-AA17115B4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62E49-4C6D-93D9-5D4F-F36364C1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534B6-9DA5-7927-320F-B5643F631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8511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0B18E-1E85-B3A7-ED48-68DC649A6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28F60-EEFF-2C46-F276-85980F970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756FE-87D7-02C2-05C1-DF4ED00D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87978-2748-509A-FC23-7B423244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B762D-0A51-AB7C-AEA8-1A49B9AF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0648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15C1-9EE2-3EFD-F100-DF1584AB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C8960-5553-641A-2A9E-E6C72FDB7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2132E-FF76-D8CA-2BA2-5E9DDC327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12D27-CD64-B243-143A-2D722810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934FD-A0FF-157E-D5F6-05BF0FFE5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350EF-FC79-8060-2617-DB5C5776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2081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E1DB-2CEA-62B3-C70F-AF9B321B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32369-FD0F-99AA-E998-1109746F8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C2C-17A2-65C4-408E-37B538560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723D94-DBDF-D511-32F6-0F91F175E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DD3523-FC75-53DD-AAD7-13E04B87D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EDAF12-AFF8-C857-9816-0F65BD1D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41F997-84A6-D2AF-9F0E-ABCB13F8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62FA1D-B1AC-F5CD-8408-F7125639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5649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DE0FB-38D4-A6CD-6F40-ECA36B80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E1575-455A-CE70-E67B-C000AD840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A5F33-4E1E-FEF7-48EF-64BA53FA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996D-D64D-BAF5-4F51-AAE9461B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9072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E4A0CB-B763-40EA-C749-55A8EE4A1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3FA20-923C-B5A6-C799-52BA06034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E8B81-0077-1DCB-C5D7-B9A742D8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918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20F15-84F5-A83B-364B-1D908A847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5D33-4D0B-5F84-A182-B21ED6750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50E3A-024B-D02C-DE8B-A6F8EEA5F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86335-BE2C-BC13-70F1-8F7756C5C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C60F4-E053-9741-1B51-8A6263B66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75044-9248-9B88-56CF-8F1759E7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1616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EBCAB-9CBD-D7C4-9240-AA198D8EF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C12237-C4E9-4DED-7EB9-1454238F7F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56B322-F65D-659C-08CA-063C91A4A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0B22D-1216-9EA7-331C-0101A9E46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07E9D-CFFF-F592-500D-73B3707F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D8C9E-4CF3-2834-221D-668DB7629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1853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01DE9C-338C-5075-5744-5E6232904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D4C9-7B58-CC80-DB38-E363945D3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04A28-43E8-2658-DBCD-30ECD44CEA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96655-1942-9579-87F0-F0F407D2C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308FA-57F5-611E-F49E-ED1ECB52A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3451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9950B-BC1A-C7DF-83E3-AA6444A38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371" y="331594"/>
            <a:ext cx="11767051" cy="2682911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കാല്‍വറി ക്രൂശില്‍ കാണും സ്നേഹത്തിന്‍ പൂര്‍ണ്ണത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ശത്രുവാം എന്നെ ദൈവം മിത്രമാക്കിയേ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രക്തവും ചിന്തി യേശു എന്നെ രക്ഷിപ്പാനായ്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ഈ സ്നേഹരൂപനെന്‍ ആത്മസ്നേഹിതന്‍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B8D97D-D1A7-0911-DDAA-738280CFE474}"/>
              </a:ext>
            </a:extLst>
          </p:cNvPr>
          <p:cNvSpPr txBox="1">
            <a:spLocks/>
          </p:cNvSpPr>
          <p:nvPr/>
        </p:nvSpPr>
        <p:spPr>
          <a:xfrm>
            <a:off x="347371" y="2602522"/>
            <a:ext cx="11611896" cy="3290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Kaalvary</a:t>
            </a:r>
            <a:r>
              <a:rPr lang="en-US" sz="4000" b="1" dirty="0"/>
              <a:t> </a:t>
            </a:r>
            <a:r>
              <a:rPr lang="en-US" sz="4000" b="1" dirty="0" err="1"/>
              <a:t>krooshil</a:t>
            </a:r>
            <a:r>
              <a:rPr lang="en-US" sz="4000" b="1" dirty="0"/>
              <a:t> </a:t>
            </a:r>
            <a:r>
              <a:rPr lang="en-US" sz="4000" b="1" dirty="0" err="1"/>
              <a:t>kaanum</a:t>
            </a:r>
            <a:r>
              <a:rPr lang="en-US" sz="4000" b="1" dirty="0"/>
              <a:t> </a:t>
            </a:r>
            <a:r>
              <a:rPr lang="en-US" sz="4000" b="1" dirty="0" err="1"/>
              <a:t>snehahin</a:t>
            </a:r>
            <a:r>
              <a:rPr lang="en-US" sz="4000" b="1" dirty="0"/>
              <a:t> </a:t>
            </a:r>
            <a:r>
              <a:rPr lang="en-US" sz="4000" b="1" dirty="0" err="1"/>
              <a:t>poornatha</a:t>
            </a:r>
            <a:endParaRPr lang="en-US" sz="4000" b="1" dirty="0"/>
          </a:p>
          <a:p>
            <a:pPr algn="l"/>
            <a:r>
              <a:rPr lang="en-US" sz="4000" b="1" dirty="0" err="1"/>
              <a:t>Shathruvaam</a:t>
            </a:r>
            <a:r>
              <a:rPr lang="en-US" sz="4000" b="1" dirty="0"/>
              <a:t> </a:t>
            </a:r>
            <a:r>
              <a:rPr lang="en-US" sz="4000" b="1" dirty="0" err="1"/>
              <a:t>enne</a:t>
            </a:r>
            <a:r>
              <a:rPr lang="en-US" sz="4000" b="1" dirty="0"/>
              <a:t> </a:t>
            </a:r>
            <a:r>
              <a:rPr lang="en-US" sz="4000" b="1" dirty="0" err="1"/>
              <a:t>daivam</a:t>
            </a:r>
            <a:r>
              <a:rPr lang="en-US" sz="4000" b="1" dirty="0"/>
              <a:t> </a:t>
            </a:r>
            <a:r>
              <a:rPr lang="en-US" sz="4000" b="1" dirty="0" err="1"/>
              <a:t>mithram</a:t>
            </a:r>
            <a:r>
              <a:rPr lang="en-US" sz="4000" b="1" dirty="0"/>
              <a:t> </a:t>
            </a:r>
            <a:r>
              <a:rPr lang="en-US" sz="4000" b="1" dirty="0" err="1"/>
              <a:t>aakkiye</a:t>
            </a:r>
            <a:endParaRPr lang="en-US" sz="4000" b="1" dirty="0"/>
          </a:p>
          <a:p>
            <a:pPr algn="l"/>
            <a:r>
              <a:rPr lang="en-US" sz="4000" b="1" dirty="0" err="1"/>
              <a:t>Rakthavum</a:t>
            </a:r>
            <a:r>
              <a:rPr lang="en-US" sz="4000" b="1" dirty="0"/>
              <a:t> </a:t>
            </a:r>
            <a:r>
              <a:rPr lang="en-US" sz="4000" b="1" dirty="0" err="1"/>
              <a:t>chinthi</a:t>
            </a:r>
            <a:r>
              <a:rPr lang="en-US" sz="4000" b="1" dirty="0"/>
              <a:t> </a:t>
            </a:r>
            <a:r>
              <a:rPr lang="en-US" sz="4000" b="1" dirty="0" err="1"/>
              <a:t>yeshu</a:t>
            </a:r>
            <a:r>
              <a:rPr lang="en-US" sz="4000" b="1" dirty="0"/>
              <a:t> </a:t>
            </a:r>
            <a:r>
              <a:rPr lang="en-US" sz="4000" b="1" dirty="0" err="1"/>
              <a:t>enne</a:t>
            </a:r>
            <a:r>
              <a:rPr lang="en-US" sz="4000" b="1" dirty="0"/>
              <a:t> </a:t>
            </a:r>
            <a:r>
              <a:rPr lang="en-US" sz="4000" b="1" dirty="0" err="1"/>
              <a:t>rakshippaanaay</a:t>
            </a:r>
            <a:endParaRPr lang="en-US" sz="4000" b="1" dirty="0"/>
          </a:p>
          <a:p>
            <a:pPr algn="l"/>
            <a:r>
              <a:rPr lang="en-US" sz="4000" b="1" dirty="0"/>
              <a:t>Ee </a:t>
            </a:r>
            <a:r>
              <a:rPr lang="en-US" sz="4000" b="1" dirty="0" err="1"/>
              <a:t>sneha</a:t>
            </a:r>
            <a:r>
              <a:rPr lang="en-US" sz="4000" b="1" dirty="0"/>
              <a:t> </a:t>
            </a:r>
            <a:r>
              <a:rPr lang="en-US" sz="4000" b="1" dirty="0" err="1"/>
              <a:t>swaroopanen</a:t>
            </a:r>
            <a:r>
              <a:rPr lang="en-US" sz="4000" b="1" dirty="0"/>
              <a:t> </a:t>
            </a:r>
            <a:r>
              <a:rPr lang="en-US" sz="4000" b="1" dirty="0" err="1"/>
              <a:t>aatma</a:t>
            </a:r>
            <a:r>
              <a:rPr lang="en-US" sz="4000" b="1" dirty="0"/>
              <a:t> </a:t>
            </a:r>
            <a:r>
              <a:rPr lang="en-US" sz="4000" b="1" dirty="0" err="1"/>
              <a:t>snehithan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174837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170CB8-D95B-B89C-BF0C-CA8B0723A2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7B718-1872-58E0-5685-FB851CDD99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949" y="100481"/>
            <a:ext cx="11767051" cy="2682911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ദു:ഖത്തില്‍ ആശ്വാസമായ് രോഗത്തില്‍ എന്‍സൗഖ്യമായ്</a:t>
            </a:r>
            <a:b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ഘോരവിപത്തുകളില്‍ എന്നെ താന്‍</a:t>
            </a:r>
            <a:r>
              <a:rPr lang="en-US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- </a:t>
            </a: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     ശാശ്വതഭൂജങ്ങളാല്‍ മാര്‍വ്വോടണച്ചിടും</a:t>
            </a:r>
            <a:b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ഈ സ്നേഹരൂപനെന്‍ ആത്മസ്നേഹിതന്‍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AC28C0C-7C86-C347-784D-08DFE755A6F2}"/>
              </a:ext>
            </a:extLst>
          </p:cNvPr>
          <p:cNvSpPr txBox="1">
            <a:spLocks/>
          </p:cNvSpPr>
          <p:nvPr/>
        </p:nvSpPr>
        <p:spPr>
          <a:xfrm>
            <a:off x="424949" y="2853731"/>
            <a:ext cx="11611896" cy="3290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dirty="0" err="1"/>
              <a:t>Dukhathil</a:t>
            </a:r>
            <a:r>
              <a:rPr lang="en-US" sz="4000" b="1" i="1" dirty="0"/>
              <a:t> </a:t>
            </a:r>
            <a:r>
              <a:rPr lang="en-US" sz="4000" b="1" i="1" dirty="0" err="1"/>
              <a:t>aashwaasamaay</a:t>
            </a:r>
            <a:r>
              <a:rPr lang="en-US" sz="4000" b="1" i="1" dirty="0"/>
              <a:t> </a:t>
            </a:r>
            <a:r>
              <a:rPr lang="en-US" sz="4000" b="1" i="1" dirty="0" err="1"/>
              <a:t>rogathil</a:t>
            </a:r>
            <a:r>
              <a:rPr lang="en-US" sz="4000" b="1" i="1" dirty="0"/>
              <a:t> </a:t>
            </a:r>
            <a:r>
              <a:rPr lang="en-US" sz="4000" b="1" i="1" dirty="0" err="1"/>
              <a:t>en</a:t>
            </a:r>
            <a:r>
              <a:rPr lang="en-US" sz="4000" b="1" i="1" dirty="0"/>
              <a:t> </a:t>
            </a:r>
            <a:r>
              <a:rPr lang="en-US" sz="4000" b="1" i="1" dirty="0" err="1"/>
              <a:t>saukhyamaay</a:t>
            </a:r>
            <a:endParaRPr lang="en-US" sz="4000" b="1" i="1" dirty="0"/>
          </a:p>
          <a:p>
            <a:pPr algn="l"/>
            <a:r>
              <a:rPr lang="en-US" sz="4000" b="1" i="1" dirty="0"/>
              <a:t>Ghora </a:t>
            </a:r>
            <a:r>
              <a:rPr lang="en-US" sz="4000" b="1" i="1" dirty="0" err="1"/>
              <a:t>vipathukalil</a:t>
            </a:r>
            <a:r>
              <a:rPr lang="en-US" sz="4000" b="1" i="1" dirty="0"/>
              <a:t> </a:t>
            </a:r>
            <a:r>
              <a:rPr lang="en-US" sz="4000" b="1" i="1" dirty="0" err="1"/>
              <a:t>enne</a:t>
            </a:r>
            <a:r>
              <a:rPr lang="en-US" sz="4000" b="1" i="1" dirty="0"/>
              <a:t> </a:t>
            </a:r>
            <a:r>
              <a:rPr lang="en-US" sz="4000" b="1" i="1" dirty="0" err="1"/>
              <a:t>thaan</a:t>
            </a:r>
            <a:endParaRPr lang="en-US" sz="4000" b="1" i="1" dirty="0"/>
          </a:p>
          <a:p>
            <a:pPr algn="l"/>
            <a:r>
              <a:rPr lang="en-US" sz="4000" b="1" i="1" dirty="0" err="1"/>
              <a:t>Shaashwatha</a:t>
            </a:r>
            <a:r>
              <a:rPr lang="en-US" sz="4000" b="1" i="1" dirty="0"/>
              <a:t> </a:t>
            </a:r>
            <a:r>
              <a:rPr lang="en-US" sz="4000" b="1" i="1" dirty="0" err="1"/>
              <a:t>bhoojangalaal</a:t>
            </a:r>
            <a:r>
              <a:rPr lang="en-US" sz="4000" b="1" i="1" dirty="0"/>
              <a:t> </a:t>
            </a:r>
            <a:r>
              <a:rPr lang="en-US" sz="4000" b="1" i="1" dirty="0" err="1"/>
              <a:t>maarvvo-danachidum</a:t>
            </a:r>
            <a:endParaRPr lang="en-US" sz="4000" b="1" i="1" dirty="0"/>
          </a:p>
          <a:p>
            <a:pPr algn="l"/>
            <a:r>
              <a:rPr lang="en-US" sz="4000" b="1" i="1" dirty="0"/>
              <a:t>Ee </a:t>
            </a:r>
            <a:r>
              <a:rPr lang="en-US" sz="4000" b="1" i="1" dirty="0" err="1"/>
              <a:t>sneha</a:t>
            </a:r>
            <a:r>
              <a:rPr lang="en-US" sz="4000" b="1" i="1" dirty="0"/>
              <a:t> </a:t>
            </a:r>
            <a:r>
              <a:rPr lang="en-US" sz="4000" b="1" i="1" dirty="0" err="1"/>
              <a:t>swaroopanen</a:t>
            </a:r>
            <a:r>
              <a:rPr lang="en-US" sz="4000" b="1" i="1" dirty="0"/>
              <a:t> </a:t>
            </a:r>
            <a:r>
              <a:rPr lang="en-US" sz="4000" b="1" i="1" dirty="0" err="1"/>
              <a:t>aatma</a:t>
            </a:r>
            <a:r>
              <a:rPr lang="en-US" sz="4000" b="1" i="1" dirty="0"/>
              <a:t> </a:t>
            </a:r>
            <a:r>
              <a:rPr lang="en-US" sz="4000" b="1" i="1" dirty="0" err="1"/>
              <a:t>snehithan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3090312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616A1-AF3B-01C8-AD34-4C94E6315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24F5B-4A5B-625A-10EC-157A40264B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949" y="100481"/>
            <a:ext cx="11767051" cy="2682911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ദു:ഖത്തില്‍ ആശ്വാസമായ് രോഗത്തില്‍ എന്‍സൗഖ്യമായ്</a:t>
            </a:r>
            <a:b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ഘോരവിപത്തുകളില്‍ എന്നെ താന്‍</a:t>
            </a:r>
            <a:r>
              <a:rPr lang="en-US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- </a:t>
            </a: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     ശാശ്വതഭൂജങ്ങളാല്‍ മാര്‍വ്വോടണച്ചിടും</a:t>
            </a:r>
            <a:b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ഈ സ്നേഹരൂപനെന്‍ ആത്മസ്നേഹിതന്‍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6358D5-1003-CF39-5DBF-E176BFA63C90}"/>
              </a:ext>
            </a:extLst>
          </p:cNvPr>
          <p:cNvSpPr txBox="1">
            <a:spLocks/>
          </p:cNvSpPr>
          <p:nvPr/>
        </p:nvSpPr>
        <p:spPr>
          <a:xfrm>
            <a:off x="424949" y="2853731"/>
            <a:ext cx="11611896" cy="3290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dirty="0" err="1"/>
              <a:t>Dukhathil</a:t>
            </a:r>
            <a:r>
              <a:rPr lang="en-US" sz="4000" b="1" i="1" dirty="0"/>
              <a:t> </a:t>
            </a:r>
            <a:r>
              <a:rPr lang="en-US" sz="4000" b="1" i="1" dirty="0" err="1"/>
              <a:t>aashwaasamaay</a:t>
            </a:r>
            <a:r>
              <a:rPr lang="en-US" sz="4000" b="1" i="1" dirty="0"/>
              <a:t> </a:t>
            </a:r>
            <a:r>
              <a:rPr lang="en-US" sz="4000" b="1" i="1" dirty="0" err="1"/>
              <a:t>rogathil</a:t>
            </a:r>
            <a:r>
              <a:rPr lang="en-US" sz="4000" b="1" i="1" dirty="0"/>
              <a:t> </a:t>
            </a:r>
            <a:r>
              <a:rPr lang="en-US" sz="4000" b="1" i="1" dirty="0" err="1"/>
              <a:t>en</a:t>
            </a:r>
            <a:r>
              <a:rPr lang="en-US" sz="4000" b="1" i="1" dirty="0"/>
              <a:t> </a:t>
            </a:r>
            <a:r>
              <a:rPr lang="en-US" sz="4000" b="1" i="1" dirty="0" err="1"/>
              <a:t>saukhyamaay</a:t>
            </a:r>
            <a:endParaRPr lang="en-US" sz="4000" b="1" i="1" dirty="0"/>
          </a:p>
          <a:p>
            <a:pPr algn="l"/>
            <a:r>
              <a:rPr lang="en-US" sz="4000" b="1" i="1" dirty="0"/>
              <a:t>Ghora </a:t>
            </a:r>
            <a:r>
              <a:rPr lang="en-US" sz="4000" b="1" i="1" dirty="0" err="1"/>
              <a:t>vipathukalil</a:t>
            </a:r>
            <a:r>
              <a:rPr lang="en-US" sz="4000" b="1" i="1" dirty="0"/>
              <a:t> </a:t>
            </a:r>
            <a:r>
              <a:rPr lang="en-US" sz="4000" b="1" i="1" dirty="0" err="1"/>
              <a:t>enne</a:t>
            </a:r>
            <a:r>
              <a:rPr lang="en-US" sz="4000" b="1" i="1" dirty="0"/>
              <a:t> </a:t>
            </a:r>
            <a:r>
              <a:rPr lang="en-US" sz="4000" b="1" i="1" dirty="0" err="1"/>
              <a:t>thaan</a:t>
            </a:r>
            <a:endParaRPr lang="en-US" sz="4000" b="1" i="1" dirty="0"/>
          </a:p>
          <a:p>
            <a:pPr algn="l"/>
            <a:r>
              <a:rPr lang="en-US" sz="4000" b="1" i="1" dirty="0" err="1"/>
              <a:t>Shaashwatha</a:t>
            </a:r>
            <a:r>
              <a:rPr lang="en-US" sz="4000" b="1" i="1" dirty="0"/>
              <a:t> </a:t>
            </a:r>
            <a:r>
              <a:rPr lang="en-US" sz="4000" b="1" i="1" dirty="0" err="1"/>
              <a:t>bhoojangalaal</a:t>
            </a:r>
            <a:r>
              <a:rPr lang="en-US" sz="4000" b="1" i="1" dirty="0"/>
              <a:t> </a:t>
            </a:r>
            <a:r>
              <a:rPr lang="en-US" sz="4000" b="1" i="1" dirty="0" err="1"/>
              <a:t>maarvvo-danachidum</a:t>
            </a:r>
            <a:endParaRPr lang="en-US" sz="4000" b="1" i="1" dirty="0"/>
          </a:p>
          <a:p>
            <a:pPr algn="l"/>
            <a:r>
              <a:rPr lang="en-US" sz="4000" b="1" i="1" dirty="0"/>
              <a:t>Ee </a:t>
            </a:r>
            <a:r>
              <a:rPr lang="en-US" sz="4000" b="1" i="1" dirty="0" err="1"/>
              <a:t>sneha</a:t>
            </a:r>
            <a:r>
              <a:rPr lang="en-US" sz="4000" b="1" i="1" dirty="0"/>
              <a:t> </a:t>
            </a:r>
            <a:r>
              <a:rPr lang="en-US" sz="4000" b="1" i="1" dirty="0" err="1"/>
              <a:t>swaroopanen</a:t>
            </a:r>
            <a:r>
              <a:rPr lang="en-US" sz="4000" b="1" i="1" dirty="0"/>
              <a:t> </a:t>
            </a:r>
            <a:r>
              <a:rPr lang="en-US" sz="4000" b="1" i="1" dirty="0" err="1"/>
              <a:t>aatma</a:t>
            </a:r>
            <a:r>
              <a:rPr lang="en-US" sz="4000" b="1" i="1" dirty="0"/>
              <a:t> </a:t>
            </a:r>
            <a:r>
              <a:rPr lang="en-US" sz="4000" b="1" i="1" dirty="0" err="1"/>
              <a:t>snehithan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376129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49C1D-4656-5D98-AA5A-BE1D99C50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5E65C-E89F-E2F4-8070-6F2C6FCB1D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4707" y="411981"/>
            <a:ext cx="11611896" cy="2162909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ക്രിസ്തുവിന്‍ സ്നേഹമെന്നെ നിര്‍ബന്ധിക്കുന്നതാല്‍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എന്നെത്തന്നെ വെറുത്തെന്‍ ക്രൂശെടുത്തു ഞാന്‍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നിന്ദയും ചുമന്നുപോം പാളയത്തിന്‍ പുറം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ഈ സ്നേഹരൂപനെന്‍ ആത്മസ്നേഹിതന്‍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8B9C2B7-7B65-E153-78C7-AA82DE9AADE0}"/>
              </a:ext>
            </a:extLst>
          </p:cNvPr>
          <p:cNvSpPr txBox="1">
            <a:spLocks/>
          </p:cNvSpPr>
          <p:nvPr/>
        </p:nvSpPr>
        <p:spPr>
          <a:xfrm>
            <a:off x="374707" y="2784441"/>
            <a:ext cx="11611896" cy="27360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Kristhuvin</a:t>
            </a:r>
            <a:r>
              <a:rPr lang="en-US" sz="4000" b="1" dirty="0"/>
              <a:t> </a:t>
            </a:r>
            <a:r>
              <a:rPr lang="en-US" sz="4000" b="1" dirty="0" err="1"/>
              <a:t>snehamenne</a:t>
            </a:r>
            <a:r>
              <a:rPr lang="en-US" sz="4000" b="1" dirty="0"/>
              <a:t> </a:t>
            </a:r>
            <a:r>
              <a:rPr lang="en-US" sz="4000" b="1" dirty="0" err="1"/>
              <a:t>nirbhandikkunnathaal</a:t>
            </a:r>
            <a:endParaRPr lang="en-US" sz="4000" b="1" dirty="0"/>
          </a:p>
          <a:p>
            <a:pPr algn="l"/>
            <a:r>
              <a:rPr lang="en-US" sz="4000" b="1" dirty="0" err="1"/>
              <a:t>Ennethanne</a:t>
            </a:r>
            <a:r>
              <a:rPr lang="en-US" sz="4000" b="1" dirty="0"/>
              <a:t> </a:t>
            </a:r>
            <a:r>
              <a:rPr lang="en-US" sz="4000" b="1" dirty="0" err="1"/>
              <a:t>veruthen</a:t>
            </a:r>
            <a:r>
              <a:rPr lang="en-US" sz="4000" b="1" dirty="0"/>
              <a:t> </a:t>
            </a:r>
            <a:r>
              <a:rPr lang="en-US" sz="4000" b="1" dirty="0" err="1"/>
              <a:t>kroosh-eduthu</a:t>
            </a:r>
            <a:r>
              <a:rPr lang="en-US" sz="4000" b="1" dirty="0"/>
              <a:t> </a:t>
            </a:r>
            <a:r>
              <a:rPr lang="en-US" sz="4000" b="1" dirty="0" err="1"/>
              <a:t>njaan</a:t>
            </a:r>
            <a:endParaRPr lang="en-US" sz="4000" b="1" dirty="0"/>
          </a:p>
          <a:p>
            <a:pPr algn="l"/>
            <a:r>
              <a:rPr lang="en-US" sz="4000" b="1" dirty="0" err="1"/>
              <a:t>Nindayum</a:t>
            </a:r>
            <a:r>
              <a:rPr lang="en-US" sz="4000" b="1" dirty="0"/>
              <a:t> </a:t>
            </a:r>
            <a:r>
              <a:rPr lang="en-US" sz="4000" b="1" dirty="0" err="1"/>
              <a:t>chumannupom</a:t>
            </a:r>
            <a:r>
              <a:rPr lang="en-US" sz="4000" b="1" dirty="0"/>
              <a:t> </a:t>
            </a:r>
            <a:r>
              <a:rPr lang="en-US" sz="4000" b="1" dirty="0" err="1"/>
              <a:t>paalayathinpuram</a:t>
            </a:r>
            <a:endParaRPr lang="en-US" sz="4000" b="1" dirty="0"/>
          </a:p>
          <a:p>
            <a:pPr algn="l"/>
            <a:r>
              <a:rPr lang="en-US" sz="4000" b="1" dirty="0"/>
              <a:t>Ee </a:t>
            </a:r>
            <a:r>
              <a:rPr lang="en-US" sz="4000" b="1" dirty="0" err="1"/>
              <a:t>sneha</a:t>
            </a:r>
            <a:r>
              <a:rPr lang="en-US" sz="4000" b="1" dirty="0"/>
              <a:t> </a:t>
            </a:r>
            <a:r>
              <a:rPr lang="en-US" sz="4000" b="1" dirty="0" err="1"/>
              <a:t>swaroopanen</a:t>
            </a:r>
            <a:r>
              <a:rPr lang="en-US" sz="4000" b="1" dirty="0"/>
              <a:t> </a:t>
            </a:r>
            <a:r>
              <a:rPr lang="en-US" sz="4000" b="1" dirty="0" err="1"/>
              <a:t>aatma</a:t>
            </a:r>
            <a:r>
              <a:rPr lang="en-US" sz="4000" b="1" dirty="0"/>
              <a:t> </a:t>
            </a:r>
            <a:r>
              <a:rPr lang="en-US" sz="4000" b="1" dirty="0" err="1"/>
              <a:t>snehithan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560317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BA971-4102-A8EC-DBFD-A9ED6ED2F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32D58-C5CD-2EB2-82B4-99D0478A30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949" y="100481"/>
            <a:ext cx="11767051" cy="2682911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ദു:ഖത്തില്‍ ആശ്വാസമായ് രോഗത്തില്‍ എന്‍സൗഖ്യമായ്</a:t>
            </a:r>
            <a:b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ഘോരവിപത്തുകളില്‍ എന്നെ താന്‍</a:t>
            </a:r>
            <a:r>
              <a:rPr lang="en-US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- </a:t>
            </a: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     ശാശ്വതഭൂജങ്ങളാല്‍ മാര്‍വ്വോടണച്ചിടും</a:t>
            </a:r>
            <a:b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ഈ സ്നേഹരൂപനെന്‍ ആത്മസ്നേഹിതന്‍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74BF6CF-F3C7-28B9-72D1-0ECC9559D53B}"/>
              </a:ext>
            </a:extLst>
          </p:cNvPr>
          <p:cNvSpPr txBox="1">
            <a:spLocks/>
          </p:cNvSpPr>
          <p:nvPr/>
        </p:nvSpPr>
        <p:spPr>
          <a:xfrm>
            <a:off x="424949" y="2853731"/>
            <a:ext cx="11611896" cy="3290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dirty="0" err="1"/>
              <a:t>Dukhathil</a:t>
            </a:r>
            <a:r>
              <a:rPr lang="en-US" sz="4000" b="1" i="1" dirty="0"/>
              <a:t> </a:t>
            </a:r>
            <a:r>
              <a:rPr lang="en-US" sz="4000" b="1" i="1" dirty="0" err="1"/>
              <a:t>aashwaasamaay</a:t>
            </a:r>
            <a:r>
              <a:rPr lang="en-US" sz="4000" b="1" i="1" dirty="0"/>
              <a:t> </a:t>
            </a:r>
            <a:r>
              <a:rPr lang="en-US" sz="4000" b="1" i="1" dirty="0" err="1"/>
              <a:t>rogathil</a:t>
            </a:r>
            <a:r>
              <a:rPr lang="en-US" sz="4000" b="1" i="1" dirty="0"/>
              <a:t> </a:t>
            </a:r>
            <a:r>
              <a:rPr lang="en-US" sz="4000" b="1" i="1" dirty="0" err="1"/>
              <a:t>en</a:t>
            </a:r>
            <a:r>
              <a:rPr lang="en-US" sz="4000" b="1" i="1" dirty="0"/>
              <a:t> </a:t>
            </a:r>
            <a:r>
              <a:rPr lang="en-US" sz="4000" b="1" i="1" dirty="0" err="1"/>
              <a:t>saukhyamaay</a:t>
            </a:r>
            <a:endParaRPr lang="en-US" sz="4000" b="1" i="1" dirty="0"/>
          </a:p>
          <a:p>
            <a:pPr algn="l"/>
            <a:r>
              <a:rPr lang="en-US" sz="4000" b="1" i="1" dirty="0"/>
              <a:t>Ghora </a:t>
            </a:r>
            <a:r>
              <a:rPr lang="en-US" sz="4000" b="1" i="1" dirty="0" err="1"/>
              <a:t>vipathukalil</a:t>
            </a:r>
            <a:r>
              <a:rPr lang="en-US" sz="4000" b="1" i="1" dirty="0"/>
              <a:t> </a:t>
            </a:r>
            <a:r>
              <a:rPr lang="en-US" sz="4000" b="1" i="1" dirty="0" err="1"/>
              <a:t>enne</a:t>
            </a:r>
            <a:r>
              <a:rPr lang="en-US" sz="4000" b="1" i="1" dirty="0"/>
              <a:t> </a:t>
            </a:r>
            <a:r>
              <a:rPr lang="en-US" sz="4000" b="1" i="1" dirty="0" err="1"/>
              <a:t>thaan</a:t>
            </a:r>
            <a:endParaRPr lang="en-US" sz="4000" b="1" i="1" dirty="0"/>
          </a:p>
          <a:p>
            <a:pPr algn="l"/>
            <a:r>
              <a:rPr lang="en-US" sz="4000" b="1" i="1" dirty="0" err="1"/>
              <a:t>Shaashwatha</a:t>
            </a:r>
            <a:r>
              <a:rPr lang="en-US" sz="4000" b="1" i="1" dirty="0"/>
              <a:t> </a:t>
            </a:r>
            <a:r>
              <a:rPr lang="en-US" sz="4000" b="1" i="1" dirty="0" err="1"/>
              <a:t>bhoojangalaal</a:t>
            </a:r>
            <a:r>
              <a:rPr lang="en-US" sz="4000" b="1" i="1" dirty="0"/>
              <a:t> </a:t>
            </a:r>
            <a:r>
              <a:rPr lang="en-US" sz="4000" b="1" i="1" dirty="0" err="1"/>
              <a:t>maarvvo-danachidum</a:t>
            </a:r>
            <a:endParaRPr lang="en-US" sz="4000" b="1" i="1" dirty="0"/>
          </a:p>
          <a:p>
            <a:pPr algn="l"/>
            <a:r>
              <a:rPr lang="en-US" sz="4000" b="1" i="1" dirty="0"/>
              <a:t>Ee </a:t>
            </a:r>
            <a:r>
              <a:rPr lang="en-US" sz="4000" b="1" i="1" dirty="0" err="1"/>
              <a:t>sneha</a:t>
            </a:r>
            <a:r>
              <a:rPr lang="en-US" sz="4000" b="1" i="1" dirty="0"/>
              <a:t> </a:t>
            </a:r>
            <a:r>
              <a:rPr lang="en-US" sz="4000" b="1" i="1" dirty="0" err="1"/>
              <a:t>swaroopanen</a:t>
            </a:r>
            <a:r>
              <a:rPr lang="en-US" sz="4000" b="1" i="1" dirty="0"/>
              <a:t> </a:t>
            </a:r>
            <a:r>
              <a:rPr lang="en-US" sz="4000" b="1" i="1" dirty="0" err="1"/>
              <a:t>aatma</a:t>
            </a:r>
            <a:r>
              <a:rPr lang="en-US" sz="4000" b="1" i="1" dirty="0"/>
              <a:t> </a:t>
            </a:r>
            <a:r>
              <a:rPr lang="en-US" sz="4000" b="1" i="1" dirty="0" err="1"/>
              <a:t>snehithan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3609944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89602E-F070-9C4E-F87A-58E7FA1CC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0E3D0-5B70-CB9F-031E-1322B2B023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5045" y="271305"/>
            <a:ext cx="11611896" cy="2353404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തന്‍പുനരുത്ഥാനത്തിന്‍ ശക്തി ഞാന്‍ ധരിക്കുവാന്‍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തന്‍റെ മരണത്തോടങ്ങേകീഭവിക്കുവാന്‍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കിസ്തുവിന്‍ കഷ്ടങ്ങളില്‍ പങ്കാളിയാകുവാന്‍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ഈ സ്നേഹരൂപനെന്‍ ആത്മസ്നേഹിതന്‍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3CC05DF-5E38-9814-64CF-4CAE8B951266}"/>
              </a:ext>
            </a:extLst>
          </p:cNvPr>
          <p:cNvSpPr txBox="1">
            <a:spLocks/>
          </p:cNvSpPr>
          <p:nvPr/>
        </p:nvSpPr>
        <p:spPr>
          <a:xfrm>
            <a:off x="445045" y="2961963"/>
            <a:ext cx="10608142" cy="3024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Than </a:t>
            </a:r>
            <a:r>
              <a:rPr lang="en-US" sz="4000" b="1" dirty="0" err="1"/>
              <a:t>punarudhaanathin</a:t>
            </a:r>
            <a:r>
              <a:rPr lang="en-US" sz="4000" b="1" dirty="0"/>
              <a:t> </a:t>
            </a:r>
            <a:r>
              <a:rPr lang="en-US" sz="4000" b="1" dirty="0" err="1"/>
              <a:t>shakthi</a:t>
            </a:r>
            <a:r>
              <a:rPr lang="en-US" sz="4000" b="1" dirty="0"/>
              <a:t> </a:t>
            </a:r>
            <a:r>
              <a:rPr lang="en-US" sz="4000" b="1" dirty="0" err="1"/>
              <a:t>njaan</a:t>
            </a:r>
            <a:r>
              <a:rPr lang="en-US" sz="4000" b="1" dirty="0"/>
              <a:t> </a:t>
            </a:r>
            <a:r>
              <a:rPr lang="en-US" sz="4000" b="1" dirty="0" err="1"/>
              <a:t>dharikkuvaan</a:t>
            </a:r>
            <a:endParaRPr lang="en-US" sz="4000" b="1" dirty="0"/>
          </a:p>
          <a:p>
            <a:pPr algn="l"/>
            <a:r>
              <a:rPr lang="en-US" sz="4000" b="1" dirty="0" err="1"/>
              <a:t>Thante</a:t>
            </a:r>
            <a:r>
              <a:rPr lang="en-US" sz="4000" b="1" dirty="0"/>
              <a:t> </a:t>
            </a:r>
            <a:r>
              <a:rPr lang="en-US" sz="4000" b="1" dirty="0" err="1"/>
              <a:t>maranatho-dangeki</a:t>
            </a:r>
            <a:r>
              <a:rPr lang="en-US" sz="4000" b="1" dirty="0"/>
              <a:t> </a:t>
            </a:r>
            <a:r>
              <a:rPr lang="en-US" sz="4000" b="1" dirty="0" err="1"/>
              <a:t>bhavikkuvaan</a:t>
            </a:r>
            <a:endParaRPr lang="en-US" sz="4000" b="1" dirty="0"/>
          </a:p>
          <a:p>
            <a:pPr algn="l"/>
            <a:r>
              <a:rPr lang="en-US" sz="4000" b="1" dirty="0" err="1"/>
              <a:t>Kristhuvin</a:t>
            </a:r>
            <a:r>
              <a:rPr lang="en-US" sz="4000" b="1" dirty="0"/>
              <a:t> </a:t>
            </a:r>
            <a:r>
              <a:rPr lang="en-US" sz="4000" b="1" dirty="0" err="1"/>
              <a:t>kashtangalil</a:t>
            </a:r>
            <a:r>
              <a:rPr lang="en-US" sz="4000" b="1" dirty="0"/>
              <a:t> </a:t>
            </a:r>
            <a:r>
              <a:rPr lang="en-US" sz="4000" b="1" dirty="0" err="1"/>
              <a:t>pankaali-yaakuvaan</a:t>
            </a:r>
            <a:endParaRPr lang="en-US" sz="4000" b="1" dirty="0"/>
          </a:p>
          <a:p>
            <a:pPr algn="l"/>
            <a:r>
              <a:rPr lang="en-US" sz="4000" b="1" dirty="0"/>
              <a:t>Ee </a:t>
            </a:r>
            <a:r>
              <a:rPr lang="en-US" sz="4000" b="1" dirty="0" err="1"/>
              <a:t>sneha</a:t>
            </a:r>
            <a:r>
              <a:rPr lang="en-US" sz="4000" b="1" dirty="0"/>
              <a:t> </a:t>
            </a:r>
            <a:r>
              <a:rPr lang="en-US" sz="4000" b="1" dirty="0" err="1"/>
              <a:t>swaroopanen</a:t>
            </a:r>
            <a:r>
              <a:rPr lang="en-US" sz="4000" b="1" dirty="0"/>
              <a:t> </a:t>
            </a:r>
            <a:r>
              <a:rPr lang="en-US" sz="4000" b="1" dirty="0" err="1"/>
              <a:t>aatma</a:t>
            </a:r>
            <a:r>
              <a:rPr lang="en-US" sz="4000" b="1" dirty="0"/>
              <a:t> </a:t>
            </a:r>
            <a:r>
              <a:rPr lang="en-US" sz="4000" b="1" dirty="0" err="1"/>
              <a:t>snehithan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595580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1E1E78-FFD1-521E-466D-98E760889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A7C73-299D-3F72-1DE5-50A7C69D22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949" y="271303"/>
            <a:ext cx="11767051" cy="2682911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ദു:ഖത്തില്‍ ആശ്വാസമായ് രോഗത്തില്‍ എന്‍സൗഖ്യമായ്</a:t>
            </a:r>
            <a:b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ഘോരവിപത്തുകളില്‍ എന്നെ താന്‍</a:t>
            </a:r>
            <a:r>
              <a:rPr lang="en-US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- </a:t>
            </a: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     ശാശ്വതഭൂജങ്ങളാല്‍ മാര്‍വ്വോടണച്ചിടും</a:t>
            </a:r>
            <a:b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ഈ സ്നേഹരൂപനെന്‍ ആത്മസ്നേഹിതന്‍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4A806FD-14A9-CAAA-7C62-FEE4D0832BFE}"/>
              </a:ext>
            </a:extLst>
          </p:cNvPr>
          <p:cNvSpPr txBox="1">
            <a:spLocks/>
          </p:cNvSpPr>
          <p:nvPr/>
        </p:nvSpPr>
        <p:spPr>
          <a:xfrm>
            <a:off x="424949" y="2853731"/>
            <a:ext cx="11611896" cy="3290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dirty="0" err="1"/>
              <a:t>Dukhathil</a:t>
            </a:r>
            <a:r>
              <a:rPr lang="en-US" sz="4000" b="1" i="1" dirty="0"/>
              <a:t> </a:t>
            </a:r>
            <a:r>
              <a:rPr lang="en-US" sz="4000" b="1" i="1" dirty="0" err="1"/>
              <a:t>aashwaasamaay</a:t>
            </a:r>
            <a:r>
              <a:rPr lang="en-US" sz="4000" b="1" i="1" dirty="0"/>
              <a:t> </a:t>
            </a:r>
            <a:r>
              <a:rPr lang="en-US" sz="4000" b="1" i="1" dirty="0" err="1"/>
              <a:t>rogathil</a:t>
            </a:r>
            <a:r>
              <a:rPr lang="en-US" sz="4000" b="1" i="1" dirty="0"/>
              <a:t> </a:t>
            </a:r>
            <a:r>
              <a:rPr lang="en-US" sz="4000" b="1" i="1" dirty="0" err="1"/>
              <a:t>en</a:t>
            </a:r>
            <a:r>
              <a:rPr lang="en-US" sz="4000" b="1" i="1" dirty="0"/>
              <a:t> </a:t>
            </a:r>
            <a:r>
              <a:rPr lang="en-US" sz="4000" b="1" i="1" dirty="0" err="1"/>
              <a:t>saukhyamaay</a:t>
            </a:r>
            <a:endParaRPr lang="en-US" sz="4000" b="1" i="1" dirty="0"/>
          </a:p>
          <a:p>
            <a:pPr algn="l"/>
            <a:r>
              <a:rPr lang="en-US" sz="4000" b="1" i="1" dirty="0"/>
              <a:t>Ghora </a:t>
            </a:r>
            <a:r>
              <a:rPr lang="en-US" sz="4000" b="1" i="1" dirty="0" err="1"/>
              <a:t>vipathukalil</a:t>
            </a:r>
            <a:r>
              <a:rPr lang="en-US" sz="4000" b="1" i="1" dirty="0"/>
              <a:t> </a:t>
            </a:r>
            <a:r>
              <a:rPr lang="en-US" sz="4000" b="1" i="1" dirty="0" err="1"/>
              <a:t>enne</a:t>
            </a:r>
            <a:r>
              <a:rPr lang="en-US" sz="4000" b="1" i="1" dirty="0"/>
              <a:t> </a:t>
            </a:r>
            <a:r>
              <a:rPr lang="en-US" sz="4000" b="1" i="1" dirty="0" err="1"/>
              <a:t>thaan</a:t>
            </a:r>
            <a:endParaRPr lang="en-US" sz="4000" b="1" i="1" dirty="0"/>
          </a:p>
          <a:p>
            <a:pPr algn="l"/>
            <a:r>
              <a:rPr lang="en-US" sz="4000" b="1" i="1" dirty="0" err="1"/>
              <a:t>Shaashwatha</a:t>
            </a:r>
            <a:r>
              <a:rPr lang="en-US" sz="4000" b="1" i="1" dirty="0"/>
              <a:t> </a:t>
            </a:r>
            <a:r>
              <a:rPr lang="en-US" sz="4000" b="1" i="1" dirty="0" err="1"/>
              <a:t>bhoojangalaal</a:t>
            </a:r>
            <a:r>
              <a:rPr lang="en-US" sz="4000" b="1" i="1" dirty="0"/>
              <a:t> </a:t>
            </a:r>
            <a:r>
              <a:rPr lang="en-US" sz="4000" b="1" i="1" dirty="0" err="1"/>
              <a:t>maarvvo-danachidum</a:t>
            </a:r>
            <a:endParaRPr lang="en-US" sz="4000" b="1" i="1" dirty="0"/>
          </a:p>
          <a:p>
            <a:pPr algn="l"/>
            <a:r>
              <a:rPr lang="en-US" sz="4000" b="1" i="1" dirty="0"/>
              <a:t>Ee </a:t>
            </a:r>
            <a:r>
              <a:rPr lang="en-US" sz="4000" b="1" i="1" dirty="0" err="1"/>
              <a:t>sneha</a:t>
            </a:r>
            <a:r>
              <a:rPr lang="en-US" sz="4000" b="1" i="1" dirty="0"/>
              <a:t> </a:t>
            </a:r>
            <a:r>
              <a:rPr lang="en-US" sz="4000" b="1" i="1" dirty="0" err="1"/>
              <a:t>swaroopanen</a:t>
            </a:r>
            <a:r>
              <a:rPr lang="en-US" sz="4000" b="1" i="1" dirty="0"/>
              <a:t> </a:t>
            </a:r>
            <a:r>
              <a:rPr lang="en-US" sz="4000" b="1" i="1" dirty="0" err="1"/>
              <a:t>aatma</a:t>
            </a:r>
            <a:r>
              <a:rPr lang="en-US" sz="4000" b="1" i="1" dirty="0"/>
              <a:t> </a:t>
            </a:r>
            <a:r>
              <a:rPr lang="en-US" sz="4000" b="1" i="1" dirty="0" err="1"/>
              <a:t>snehithan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3453282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5B2610-5F02-CED0-3014-9335E77C9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E5A18-6E3E-DA88-FBDE-AC6B3C234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4707" y="361739"/>
            <a:ext cx="11611896" cy="2162909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ഒരിക്കലും ഒരിക്കലും ഞാന്‍ കൈവിടുകില്ല നിന്നെ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ഭയപ്പെടാതെ ഞാന്‍ നിന്‍ കൂടെയുള്ളതാല്‍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തീയില്‍കൂടി നടന്നാല്‍ നീ വെന്തുപോകുമോ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പെരുവെള്ളങ്ങള്‍ക്കു നിന്നെ മുക്കാന്‍ കഴിയുമോ-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4EFBB7D-BC7B-A5ED-E43C-4C03485BDB34}"/>
              </a:ext>
            </a:extLst>
          </p:cNvPr>
          <p:cNvSpPr txBox="1">
            <a:spLocks/>
          </p:cNvSpPr>
          <p:nvPr/>
        </p:nvSpPr>
        <p:spPr>
          <a:xfrm>
            <a:off x="374707" y="2764344"/>
            <a:ext cx="11611896" cy="27360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Orikkalum</a:t>
            </a:r>
            <a:r>
              <a:rPr lang="en-US" sz="4000" b="1" dirty="0"/>
              <a:t> </a:t>
            </a:r>
            <a:r>
              <a:rPr lang="en-US" sz="4000" b="1" dirty="0" err="1"/>
              <a:t>orikkalum</a:t>
            </a:r>
            <a:r>
              <a:rPr lang="en-US" sz="4000" b="1" dirty="0"/>
              <a:t> </a:t>
            </a:r>
            <a:r>
              <a:rPr lang="en-US" sz="4000" b="1" dirty="0" err="1"/>
              <a:t>njaan</a:t>
            </a:r>
            <a:r>
              <a:rPr lang="en-US" sz="4000" b="1" dirty="0"/>
              <a:t> </a:t>
            </a:r>
            <a:r>
              <a:rPr lang="en-US" sz="4000" b="1" dirty="0" err="1"/>
              <a:t>kaividukilla</a:t>
            </a:r>
            <a:r>
              <a:rPr lang="en-US" sz="4000" b="1" dirty="0"/>
              <a:t> </a:t>
            </a:r>
            <a:r>
              <a:rPr lang="en-US" sz="4000" b="1" dirty="0" err="1"/>
              <a:t>ninne</a:t>
            </a:r>
            <a:endParaRPr lang="en-US" sz="4000" b="1" dirty="0"/>
          </a:p>
          <a:p>
            <a:pPr algn="l"/>
            <a:r>
              <a:rPr lang="en-US" sz="4000" b="1" dirty="0" err="1"/>
              <a:t>Bhaya-ppedaathe</a:t>
            </a:r>
            <a:r>
              <a:rPr lang="en-US" sz="4000" b="1" dirty="0"/>
              <a:t> </a:t>
            </a:r>
            <a:r>
              <a:rPr lang="en-US" sz="4000" b="1" dirty="0" err="1"/>
              <a:t>njaan</a:t>
            </a:r>
            <a:r>
              <a:rPr lang="en-US" sz="4000" b="1" dirty="0"/>
              <a:t> </a:t>
            </a:r>
            <a:r>
              <a:rPr lang="en-US" sz="4000" b="1" dirty="0" err="1"/>
              <a:t>nin</a:t>
            </a:r>
            <a:r>
              <a:rPr lang="en-US" sz="4000" b="1" dirty="0"/>
              <a:t> </a:t>
            </a:r>
            <a:r>
              <a:rPr lang="en-US" sz="4000" b="1" dirty="0" err="1"/>
              <a:t>koodeyullathaal</a:t>
            </a:r>
            <a:endParaRPr lang="en-US" sz="4000" b="1" dirty="0"/>
          </a:p>
          <a:p>
            <a:pPr algn="l"/>
            <a:r>
              <a:rPr lang="en-US" sz="4000" b="1" dirty="0" err="1"/>
              <a:t>Theeyil</a:t>
            </a:r>
            <a:r>
              <a:rPr lang="en-US" sz="4000" b="1" dirty="0"/>
              <a:t> </a:t>
            </a:r>
            <a:r>
              <a:rPr lang="en-US" sz="4000" b="1" dirty="0" err="1"/>
              <a:t>koodi</a:t>
            </a:r>
            <a:r>
              <a:rPr lang="en-US" sz="4000" b="1" dirty="0"/>
              <a:t> </a:t>
            </a:r>
            <a:r>
              <a:rPr lang="en-US" sz="4000" b="1" dirty="0" err="1"/>
              <a:t>nadannaal</a:t>
            </a:r>
            <a:r>
              <a:rPr lang="en-US" sz="4000" b="1" dirty="0"/>
              <a:t> nee </a:t>
            </a:r>
            <a:r>
              <a:rPr lang="en-US" sz="4000" b="1" dirty="0" err="1"/>
              <a:t>venthupokumo</a:t>
            </a:r>
            <a:endParaRPr lang="en-US" sz="4000" b="1" dirty="0"/>
          </a:p>
          <a:p>
            <a:pPr algn="l"/>
            <a:r>
              <a:rPr lang="en-US" sz="4000" b="1" dirty="0"/>
              <a:t>Peru-</a:t>
            </a:r>
            <a:r>
              <a:rPr lang="en-US" sz="4000" b="1" dirty="0" err="1"/>
              <a:t>vellangalukku</a:t>
            </a:r>
            <a:r>
              <a:rPr lang="en-US" sz="4000" b="1" dirty="0"/>
              <a:t> </a:t>
            </a:r>
            <a:r>
              <a:rPr lang="en-US" sz="4000" b="1" dirty="0" err="1"/>
              <a:t>nin</a:t>
            </a:r>
            <a:r>
              <a:rPr lang="en-US" sz="4000" b="1" dirty="0"/>
              <a:t> </a:t>
            </a:r>
            <a:r>
              <a:rPr lang="en-US" sz="4000" b="1" dirty="0" err="1"/>
              <a:t>mukkaan</a:t>
            </a:r>
            <a:r>
              <a:rPr lang="en-US" sz="4000" b="1" dirty="0"/>
              <a:t> </a:t>
            </a:r>
            <a:r>
              <a:rPr lang="en-US" sz="4000" b="1" dirty="0" err="1"/>
              <a:t>kazhiyumo</a:t>
            </a:r>
            <a:r>
              <a:rPr lang="en-US" sz="40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661054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DC41A9-EBE7-83AA-30F7-DAB89AF9E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34BC3-55EB-0504-F8C7-8198CF6964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949" y="281351"/>
            <a:ext cx="11767051" cy="2682911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ദു:ഖത്തില്‍ ആശ്വാസമായ് രോഗത്തില്‍ എന്‍സൗഖ്യമായ്</a:t>
            </a:r>
            <a:b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ഘോരവിപത്തുകളില്‍ എന്നെ താന്‍</a:t>
            </a:r>
            <a:r>
              <a:rPr lang="en-US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- </a:t>
            </a: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     ശാശ്വതഭൂജങ്ങളാല്‍ മാര്‍വ്വോടണച്ചിടും</a:t>
            </a:r>
            <a:b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ഈ സ്നേഹരൂപനെന്‍ ആത്മസ്നേഹിതന്‍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8EE5D8-576F-04EF-F2F0-9BEC5F1045E9}"/>
              </a:ext>
            </a:extLst>
          </p:cNvPr>
          <p:cNvSpPr txBox="1">
            <a:spLocks/>
          </p:cNvSpPr>
          <p:nvPr/>
        </p:nvSpPr>
        <p:spPr>
          <a:xfrm>
            <a:off x="424949" y="2853731"/>
            <a:ext cx="11611896" cy="3290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dirty="0" err="1"/>
              <a:t>Dukhathil</a:t>
            </a:r>
            <a:r>
              <a:rPr lang="en-US" sz="4000" b="1" i="1" dirty="0"/>
              <a:t> </a:t>
            </a:r>
            <a:r>
              <a:rPr lang="en-US" sz="4000" b="1" i="1" dirty="0" err="1"/>
              <a:t>aashwaasamaay</a:t>
            </a:r>
            <a:r>
              <a:rPr lang="en-US" sz="4000" b="1" i="1" dirty="0"/>
              <a:t> </a:t>
            </a:r>
            <a:r>
              <a:rPr lang="en-US" sz="4000" b="1" i="1" dirty="0" err="1"/>
              <a:t>rogathil</a:t>
            </a:r>
            <a:r>
              <a:rPr lang="en-US" sz="4000" b="1" i="1" dirty="0"/>
              <a:t> </a:t>
            </a:r>
            <a:r>
              <a:rPr lang="en-US" sz="4000" b="1" i="1" dirty="0" err="1"/>
              <a:t>en</a:t>
            </a:r>
            <a:r>
              <a:rPr lang="en-US" sz="4000" b="1" i="1" dirty="0"/>
              <a:t> </a:t>
            </a:r>
            <a:r>
              <a:rPr lang="en-US" sz="4000" b="1" i="1" dirty="0" err="1"/>
              <a:t>saukhyamaay</a:t>
            </a:r>
            <a:endParaRPr lang="en-US" sz="4000" b="1" i="1" dirty="0"/>
          </a:p>
          <a:p>
            <a:pPr algn="l"/>
            <a:r>
              <a:rPr lang="en-US" sz="4000" b="1" i="1" dirty="0"/>
              <a:t>Ghora </a:t>
            </a:r>
            <a:r>
              <a:rPr lang="en-US" sz="4000" b="1" i="1" dirty="0" err="1"/>
              <a:t>vipathukalil</a:t>
            </a:r>
            <a:r>
              <a:rPr lang="en-US" sz="4000" b="1" i="1" dirty="0"/>
              <a:t> </a:t>
            </a:r>
            <a:r>
              <a:rPr lang="en-US" sz="4000" b="1" i="1" dirty="0" err="1"/>
              <a:t>enne</a:t>
            </a:r>
            <a:r>
              <a:rPr lang="en-US" sz="4000" b="1" i="1" dirty="0"/>
              <a:t> </a:t>
            </a:r>
            <a:r>
              <a:rPr lang="en-US" sz="4000" b="1" i="1" dirty="0" err="1"/>
              <a:t>thaan</a:t>
            </a:r>
            <a:endParaRPr lang="en-US" sz="4000" b="1" i="1" dirty="0"/>
          </a:p>
          <a:p>
            <a:pPr algn="l"/>
            <a:r>
              <a:rPr lang="en-US" sz="4000" b="1" i="1" dirty="0" err="1"/>
              <a:t>Shaashwatha</a:t>
            </a:r>
            <a:r>
              <a:rPr lang="en-US" sz="4000" b="1" i="1" dirty="0"/>
              <a:t> </a:t>
            </a:r>
            <a:r>
              <a:rPr lang="en-US" sz="4000" b="1" i="1" dirty="0" err="1"/>
              <a:t>bhoojangalaal</a:t>
            </a:r>
            <a:r>
              <a:rPr lang="en-US" sz="4000" b="1" i="1" dirty="0"/>
              <a:t> </a:t>
            </a:r>
            <a:r>
              <a:rPr lang="en-US" sz="4000" b="1" i="1" dirty="0" err="1"/>
              <a:t>maarvvo-danachidum</a:t>
            </a:r>
            <a:endParaRPr lang="en-US" sz="4000" b="1" i="1" dirty="0"/>
          </a:p>
          <a:p>
            <a:pPr algn="l"/>
            <a:r>
              <a:rPr lang="en-US" sz="4000" b="1" i="1" dirty="0"/>
              <a:t>Ee </a:t>
            </a:r>
            <a:r>
              <a:rPr lang="en-US" sz="4000" b="1" i="1" dirty="0" err="1"/>
              <a:t>sneha</a:t>
            </a:r>
            <a:r>
              <a:rPr lang="en-US" sz="4000" b="1" i="1" dirty="0"/>
              <a:t> </a:t>
            </a:r>
            <a:r>
              <a:rPr lang="en-US" sz="4000" b="1" i="1" dirty="0" err="1"/>
              <a:t>swaroopanen</a:t>
            </a:r>
            <a:r>
              <a:rPr lang="en-US" sz="4000" b="1" i="1" dirty="0"/>
              <a:t> </a:t>
            </a:r>
            <a:r>
              <a:rPr lang="en-US" sz="4000" b="1" i="1" dirty="0" err="1"/>
              <a:t>aatma</a:t>
            </a:r>
            <a:r>
              <a:rPr lang="en-US" sz="4000" b="1" i="1" dirty="0"/>
              <a:t> </a:t>
            </a:r>
            <a:r>
              <a:rPr lang="en-US" sz="4000" b="1" i="1" dirty="0" err="1"/>
              <a:t>snehithan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1415158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86884-50AA-C128-91C2-71BDEC399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07414-4A5E-4134-FB72-313533153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4707" y="361739"/>
            <a:ext cx="11611896" cy="2162909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മുന്‍പടയായ് പിമ്പടയായ് അഗ്നിമേഘത്തൂണുകള്‍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സൈന്യങ്ങളില്‍ അധിപന്‍ കൂടെയുള്ളതാല്‍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യുദ്ധം യഹോവയ്ക്കുള്ളതെന്നോര്‍ത്തുകൊള്ളുക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തന്‍സ്നേഹകൊടിക്കീഴില്‍ ആര്‍ത്തുഘോഷിക്ക-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0D8F84F-E3F1-17B4-1F22-3A7E2071E45F}"/>
              </a:ext>
            </a:extLst>
          </p:cNvPr>
          <p:cNvSpPr txBox="1">
            <a:spLocks/>
          </p:cNvSpPr>
          <p:nvPr/>
        </p:nvSpPr>
        <p:spPr>
          <a:xfrm>
            <a:off x="374707" y="2965311"/>
            <a:ext cx="11611896" cy="27360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Mun-</a:t>
            </a:r>
            <a:r>
              <a:rPr lang="en-US" sz="4000" b="1" dirty="0" err="1"/>
              <a:t>padayaay</a:t>
            </a:r>
            <a:r>
              <a:rPr lang="en-US" sz="4000" b="1" dirty="0"/>
              <a:t> pin-</a:t>
            </a:r>
            <a:r>
              <a:rPr lang="en-US" sz="4000" b="1" dirty="0" err="1"/>
              <a:t>padayaay</a:t>
            </a:r>
            <a:r>
              <a:rPr lang="en-US" sz="4000" b="1" dirty="0"/>
              <a:t> </a:t>
            </a:r>
            <a:r>
              <a:rPr lang="en-US" sz="4000" b="1" dirty="0" err="1"/>
              <a:t>agni</a:t>
            </a:r>
            <a:r>
              <a:rPr lang="en-US" sz="4000" b="1" dirty="0"/>
              <a:t> </a:t>
            </a:r>
            <a:r>
              <a:rPr lang="en-US" sz="4000" b="1" dirty="0" err="1"/>
              <a:t>mekha</a:t>
            </a:r>
            <a:r>
              <a:rPr lang="en-US" sz="4000" b="1" dirty="0"/>
              <a:t> </a:t>
            </a:r>
            <a:r>
              <a:rPr lang="en-US" sz="4000" b="1" dirty="0" err="1"/>
              <a:t>thoonukal</a:t>
            </a:r>
            <a:endParaRPr lang="en-US" sz="4000" b="1" dirty="0"/>
          </a:p>
          <a:p>
            <a:pPr algn="l"/>
            <a:r>
              <a:rPr lang="en-US" sz="4000" b="1" dirty="0" err="1"/>
              <a:t>Sainyangalin</a:t>
            </a:r>
            <a:r>
              <a:rPr lang="en-US" sz="4000" b="1" dirty="0"/>
              <a:t> </a:t>
            </a:r>
            <a:r>
              <a:rPr lang="en-US" sz="4000" b="1" dirty="0" err="1"/>
              <a:t>adhipan</a:t>
            </a:r>
            <a:r>
              <a:rPr lang="en-US" sz="4000" b="1" dirty="0"/>
              <a:t> </a:t>
            </a:r>
            <a:r>
              <a:rPr lang="en-US" sz="4000" b="1" dirty="0" err="1"/>
              <a:t>koode-yullathaal</a:t>
            </a:r>
            <a:endParaRPr lang="en-US" sz="4000" b="1" dirty="0"/>
          </a:p>
          <a:p>
            <a:pPr algn="l"/>
            <a:r>
              <a:rPr lang="en-US" sz="4000" b="1" dirty="0" err="1"/>
              <a:t>Yudham</a:t>
            </a:r>
            <a:r>
              <a:rPr lang="en-US" sz="4000" b="1" dirty="0"/>
              <a:t> </a:t>
            </a:r>
            <a:r>
              <a:rPr lang="en-US" sz="4000" b="1" dirty="0" err="1"/>
              <a:t>yehovackulla-thennorthu</a:t>
            </a:r>
            <a:r>
              <a:rPr lang="en-US" sz="4000" b="1" dirty="0"/>
              <a:t> </a:t>
            </a:r>
            <a:r>
              <a:rPr lang="en-US" sz="4000" b="1" dirty="0" err="1"/>
              <a:t>kolluka</a:t>
            </a:r>
            <a:endParaRPr lang="en-US" sz="4000" b="1" dirty="0"/>
          </a:p>
          <a:p>
            <a:pPr algn="l"/>
            <a:r>
              <a:rPr lang="en-US" sz="4000" b="1" dirty="0"/>
              <a:t>Than </a:t>
            </a:r>
            <a:r>
              <a:rPr lang="en-US" sz="4000" b="1" dirty="0" err="1"/>
              <a:t>sneha</a:t>
            </a:r>
            <a:r>
              <a:rPr lang="en-US" sz="4000" b="1" dirty="0"/>
              <a:t> </a:t>
            </a:r>
            <a:r>
              <a:rPr lang="en-US" sz="4000" b="1" dirty="0" err="1"/>
              <a:t>kodi</a:t>
            </a:r>
            <a:r>
              <a:rPr lang="en-US" sz="4000" b="1" dirty="0"/>
              <a:t> </a:t>
            </a:r>
            <a:r>
              <a:rPr lang="en-US" sz="4000" b="1" dirty="0" err="1"/>
              <a:t>kkeezhil</a:t>
            </a:r>
            <a:r>
              <a:rPr lang="en-US" sz="4000" b="1" dirty="0"/>
              <a:t> </a:t>
            </a:r>
            <a:r>
              <a:rPr lang="en-US" sz="4000" b="1" dirty="0" err="1"/>
              <a:t>aarthu</a:t>
            </a:r>
            <a:r>
              <a:rPr lang="en-US" sz="4000" b="1" dirty="0"/>
              <a:t> </a:t>
            </a:r>
            <a:r>
              <a:rPr lang="en-US" sz="4000" b="1" dirty="0" err="1"/>
              <a:t>ghoshikka</a:t>
            </a:r>
            <a:endParaRPr lang="en-US" sz="4000" b="1" dirty="0"/>
          </a:p>
          <a:p>
            <a:pPr algn="l"/>
            <a:endParaRPr lang="en-AE" sz="3600" b="1" i="1" dirty="0"/>
          </a:p>
        </p:txBody>
      </p:sp>
    </p:spTree>
    <p:extLst>
      <p:ext uri="{BB962C8B-B14F-4D97-AF65-F5344CB8AC3E}">
        <p14:creationId xmlns:p14="http://schemas.microsoft.com/office/powerpoint/2010/main" val="4089509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B6BAF898-CE0A-4E05-9D79-893BE1DCD175}" vid="{AF8DE5EB-4540-4D96-8EB4-CAAEA10942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Malayalam Songs Template</Template>
  <TotalTime>580</TotalTime>
  <Words>341</Words>
  <Application>Microsoft Office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Nirmala Text</vt:lpstr>
      <vt:lpstr>Office Theme</vt:lpstr>
      <vt:lpstr>കാല്‍വറി ക്രൂശില്‍ കാണും സ്നേഹത്തിന്‍ പൂര്‍ണ്ണത ശത്രുവാം എന്നെ ദൈവം മിത്രമാക്കിയേ രക്തവും ചിന്തി യേശു എന്നെ രക്ഷിപ്പാനായ് ഈ സ്നേഹരൂപനെന്‍ ആത്മസ്നേഹിതന്‍</vt:lpstr>
      <vt:lpstr>ദു:ഖത്തില്‍ ആശ്വാസമായ് രോഗത്തില്‍ എന്‍സൗഖ്യമായ് ഘോരവിപത്തുകളില്‍ എന്നെ താന്‍ -           ശാശ്വതഭൂജങ്ങളാല്‍ മാര്‍വ്വോടണച്ചിടും ഈ സ്നേഹരൂപനെന്‍ ആത്മസ്നേഹിതന്‍</vt:lpstr>
      <vt:lpstr>ക്രിസ്തുവിന്‍ സ്നേഹമെന്നെ നിര്‍ബന്ധിക്കുന്നതാല്‍ എന്നെത്തന്നെ വെറുത്തെന്‍ ക്രൂശെടുത്തു ഞാന്‍ നിന്ദയും ചുമന്നുപോം പാളയത്തിന്‍ പുറം ഈ സ്നേഹരൂപനെന്‍ ആത്മസ്നേഹിതന്‍</vt:lpstr>
      <vt:lpstr>ദു:ഖത്തില്‍ ആശ്വാസമായ് രോഗത്തില്‍ എന്‍സൗഖ്യമായ് ഘോരവിപത്തുകളില്‍ എന്നെ താന്‍ -           ശാശ്വതഭൂജങ്ങളാല്‍ മാര്‍വ്വോടണച്ചിടും ഈ സ്നേഹരൂപനെന്‍ ആത്മസ്നേഹിതന്‍</vt:lpstr>
      <vt:lpstr>തന്‍പുനരുത്ഥാനത്തിന്‍ ശക്തി ഞാന്‍ ധരിക്കുവാന്‍ തന്‍റെ മരണത്തോടങ്ങേകീഭവിക്കുവാന്‍ കിസ്തുവിന്‍ കഷ്ടങ്ങളില്‍ പങ്കാളിയാകുവാന്‍ ഈ സ്നേഹരൂപനെന്‍ ആത്മസ്നേഹിതന്‍</vt:lpstr>
      <vt:lpstr>ദു:ഖത്തില്‍ ആശ്വാസമായ് രോഗത്തില്‍ എന്‍സൗഖ്യമായ് ഘോരവിപത്തുകളില്‍ എന്നെ താന്‍ -           ശാശ്വതഭൂജങ്ങളാല്‍ മാര്‍വ്വോടണച്ചിടും ഈ സ്നേഹരൂപനെന്‍ ആത്മസ്നേഹിതന്‍</vt:lpstr>
      <vt:lpstr>ഒരിക്കലും ഒരിക്കലും ഞാന്‍ കൈവിടുകില്ല നിന്നെ ഭയപ്പെടാതെ ഞാന്‍ നിന്‍ കൂടെയുള്ളതാല്‍ തീയില്‍കൂടി നടന്നാല്‍ നീ വെന്തുപോകുമോ പെരുവെള്ളങ്ങള്‍ക്കു നിന്നെ മുക്കാന്‍ കഴിയുമോ-</vt:lpstr>
      <vt:lpstr>ദു:ഖത്തില്‍ ആശ്വാസമായ് രോഗത്തില്‍ എന്‍സൗഖ്യമായ് ഘോരവിപത്തുകളില്‍ എന്നെ താന്‍ -           ശാശ്വതഭൂജങ്ങളാല്‍ മാര്‍വ്വോടണച്ചിടും ഈ സ്നേഹരൂപനെന്‍ ആത്മസ്നേഹിതന്‍</vt:lpstr>
      <vt:lpstr>മുന്‍പടയായ് പിമ്പടയായ് അഗ്നിമേഘത്തൂണുകള്‍ സൈന്യങ്ങളില്‍ അധിപന്‍ കൂടെയുള്ളതാല്‍ യുദ്ധം യഹോവയ്ക്കുള്ളതെന്നോര്‍ത്തുകൊള്ളുക തന്‍സ്നേഹകൊടിക്കീഴില്‍ ആര്‍ത്തുഘോഷിക്ക- </vt:lpstr>
      <vt:lpstr>ദു:ഖത്തില്‍ ആശ്വാസമായ് രോഗത്തില്‍ എന്‍സൗഖ്യമായ് ഘോരവിപത്തുകളില്‍ എന്നെ താന്‍ -           ശാശ്വതഭൂജങ്ങളാല്‍ മാര്‍വ്വോടണച്ചിടും ഈ സ്നേഹരൂപനെന്‍ ആത്മസ്നേഹിതന്‍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കാല്‍വറി ക്രൂശില്‍ കാണും സ്നേഹത്തിന്‍ </dc:title>
  <dc:subject>305</dc:subject>
  <dc:creator>Christie Varghese</dc:creator>
  <cp:keywords>Translation Pending</cp:keywords>
  <cp:lastModifiedBy>Shaji Varghese</cp:lastModifiedBy>
  <cp:revision>16</cp:revision>
  <dcterms:created xsi:type="dcterms:W3CDTF">2025-06-11T14:35:10Z</dcterms:created>
  <dcterms:modified xsi:type="dcterms:W3CDTF">2025-09-29T08:17:18Z</dcterms:modified>
</cp:coreProperties>
</file>